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4"/>
  </p:notesMasterIdLst>
  <p:sldIdLst>
    <p:sldId id="413" r:id="rId5"/>
    <p:sldId id="414" r:id="rId6"/>
    <p:sldId id="415" r:id="rId7"/>
    <p:sldId id="416" r:id="rId8"/>
    <p:sldId id="417" r:id="rId9"/>
    <p:sldId id="418" r:id="rId10"/>
    <p:sldId id="419" r:id="rId11"/>
    <p:sldId id="420" r:id="rId12"/>
    <p:sldId id="421" r:id="rId13"/>
    <p:sldId id="422" r:id="rId14"/>
    <p:sldId id="423" r:id="rId15"/>
    <p:sldId id="424" r:id="rId16"/>
    <p:sldId id="425" r:id="rId17"/>
    <p:sldId id="426" r:id="rId18"/>
    <p:sldId id="427" r:id="rId19"/>
    <p:sldId id="429" r:id="rId20"/>
    <p:sldId id="430" r:id="rId21"/>
    <p:sldId id="431" r:id="rId22"/>
    <p:sldId id="432" r:id="rId23"/>
    <p:sldId id="433" r:id="rId24"/>
    <p:sldId id="435" r:id="rId25"/>
    <p:sldId id="436" r:id="rId26"/>
    <p:sldId id="437" r:id="rId27"/>
    <p:sldId id="438" r:id="rId28"/>
    <p:sldId id="439" r:id="rId29"/>
    <p:sldId id="411" r:id="rId30"/>
    <p:sldId id="434" r:id="rId31"/>
    <p:sldId id="440" r:id="rId32"/>
    <p:sldId id="428" r:id="rId33"/>
  </p:sldIdLst>
  <p:sldSz cx="12192000" cy="6858000"/>
  <p:notesSz cx="6784975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FFE"/>
    <a:srgbClr val="FEFEFE"/>
    <a:srgbClr val="FFFF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C2A2D3-3282-3AED-D4AA-D11824EE8950}" v="9" dt="2021-03-10T11:39:45.411"/>
    <p1510:client id="{645C69EB-CFF0-44F9-AB73-88FDC1E86D83}" v="76" dt="2021-03-01T04:50:21.880"/>
    <p1510:client id="{BC177E40-E12F-4398-A0AE-D960EFC569E2}" v="76" dt="2021-03-01T04:49:16.3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73000-87C7-4AA1-83F4-C258B2C94E6D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67263"/>
            <a:ext cx="542925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13FAE-5E50-4286-BF4C-C5FE76C33C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27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8FF2-BF10-4803-B6B3-4394FFBA41EE}" type="datetime1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B83A0-6C59-497C-BD83-85EDD1C603E6}" type="datetime1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1405-59BA-4F25-8EDF-6085AEAA82C7}" type="datetime1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C3F1-DF81-4C30-92E9-26BC8523BF89}" type="datetime1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05C60-8DDF-4D94-8ECE-EE2FF311E747}" type="datetime1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2D93-B6EB-4627-BD39-7C22288237C4}" type="datetime1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5BC-2DFB-43B6-B093-D08525786DB2}" type="datetime1">
              <a:rPr lang="en-US" smtClean="0"/>
              <a:t>5/19/2021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7D4A-48FF-45E2-AB04-FB3869DEA55C}" type="datetime1">
              <a:rPr lang="en-US" smtClean="0"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7CE7-5D11-496B-B9F8-80FAC627D393}" type="datetime1">
              <a:rPr lang="en-US" smtClean="0"/>
              <a:t>5/19/2021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BBB8-6C37-4637-A930-C41DA3F233E6}" type="datetime1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D304-EF3D-4A52-8222-129D03576E42}" type="datetime1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2A2701-CEC3-408B-9C29-A9915E3D8082}" type="datetime1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B9E498-0FD8-4FAB-AF10-FBC42262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4377D4-303D-42A8-8EB4-6D9C137E6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0332C3-8DEF-4A10-AA08-045CCE3AF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755" y="320674"/>
            <a:ext cx="11407514" cy="621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68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20DDF-7258-4BB5-B8CB-9B3028BF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F3A24B-3B0B-4E4C-9737-C30CA1094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8333"/>
            <a:ext cx="5921895" cy="6527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122639-1570-422E-88C0-EE374E6D6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56" y="172387"/>
            <a:ext cx="5567128" cy="3987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58A2FA-4F98-4A57-97EA-1B7903B24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05" y="4304363"/>
            <a:ext cx="5717030" cy="2381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E99C7B3-A4EE-4B40-8954-545B70706D6B}"/>
              </a:ext>
            </a:extLst>
          </p:cNvPr>
          <p:cNvSpPr/>
          <p:nvPr/>
        </p:nvSpPr>
        <p:spPr>
          <a:xfrm>
            <a:off x="3731806" y="3038786"/>
            <a:ext cx="488012" cy="3897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82A674A-D06E-4049-82DB-8C066AB43BD6}"/>
              </a:ext>
            </a:extLst>
          </p:cNvPr>
          <p:cNvSpPr/>
          <p:nvPr/>
        </p:nvSpPr>
        <p:spPr>
          <a:xfrm>
            <a:off x="3872459" y="553977"/>
            <a:ext cx="488012" cy="3897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EB887C4-9868-4E23-B3B1-B23880BD75EC}"/>
              </a:ext>
            </a:extLst>
          </p:cNvPr>
          <p:cNvSpPr/>
          <p:nvPr/>
        </p:nvSpPr>
        <p:spPr>
          <a:xfrm>
            <a:off x="4002374" y="5682325"/>
            <a:ext cx="479685" cy="3897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7CF638-5623-4B8F-9097-ADB14C294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BC42C-278C-4308-A953-03863CC75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9066" y="160337"/>
            <a:ext cx="6058056" cy="6537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5D3349-B896-4D44-86F6-5F0426C7D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78" y="160336"/>
            <a:ext cx="5526374" cy="6537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A3EE98C-9C44-4728-951C-4440568FCDFC}"/>
              </a:ext>
            </a:extLst>
          </p:cNvPr>
          <p:cNvSpPr/>
          <p:nvPr/>
        </p:nvSpPr>
        <p:spPr>
          <a:xfrm>
            <a:off x="3687580" y="1708879"/>
            <a:ext cx="719528" cy="4497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5C31F93-6977-4712-AF18-F0D430CFA995}"/>
              </a:ext>
            </a:extLst>
          </p:cNvPr>
          <p:cNvSpPr/>
          <p:nvPr/>
        </p:nvSpPr>
        <p:spPr>
          <a:xfrm>
            <a:off x="3792511" y="4886793"/>
            <a:ext cx="614597" cy="4497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C9591-4F0B-4632-9273-AB7AEFDEE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7E9916-99E6-4EA4-8932-C7C576A66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613" y="143343"/>
            <a:ext cx="5277553" cy="6572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20942D-0DB3-470D-A2E9-6476FC7AF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34" y="79634"/>
            <a:ext cx="6186955" cy="6635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0485A3D-85B2-4BC8-B44F-EFED9039E59E}"/>
              </a:ext>
            </a:extLst>
          </p:cNvPr>
          <p:cNvSpPr/>
          <p:nvPr/>
        </p:nvSpPr>
        <p:spPr>
          <a:xfrm>
            <a:off x="4227226" y="1169233"/>
            <a:ext cx="719528" cy="2998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AE85D1-0594-4A63-9718-8C82C1FAA8A1}"/>
              </a:ext>
            </a:extLst>
          </p:cNvPr>
          <p:cNvSpPr/>
          <p:nvPr/>
        </p:nvSpPr>
        <p:spPr>
          <a:xfrm>
            <a:off x="4362138" y="3147934"/>
            <a:ext cx="584616" cy="4197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FA4A93-D9EA-4043-9C31-B598EA727468}"/>
              </a:ext>
            </a:extLst>
          </p:cNvPr>
          <p:cNvSpPr txBox="1"/>
          <p:nvPr/>
        </p:nvSpPr>
        <p:spPr>
          <a:xfrm>
            <a:off x="811460" y="5463278"/>
            <a:ext cx="1214204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200" dirty="0"/>
              <a:t>تُهملا</a:t>
            </a:r>
            <a:endParaRPr lang="en-US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B4A406-9B5F-4736-9C58-3508BB76223F}"/>
              </a:ext>
            </a:extLst>
          </p:cNvPr>
          <p:cNvSpPr txBox="1"/>
          <p:nvPr/>
        </p:nvSpPr>
        <p:spPr>
          <a:xfrm>
            <a:off x="2608289" y="5894165"/>
            <a:ext cx="880439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ar-QA" sz="2200" dirty="0"/>
              <a:t>تَكذبْ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5704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42B1BC-18A7-4387-9B45-A6E5C307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6C5115-0314-4D84-9536-F49EA8047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161" y="-44970"/>
            <a:ext cx="6516557" cy="6902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DB63CA-A43F-4D02-B0D7-94BA9BC6DC8A}"/>
              </a:ext>
            </a:extLst>
          </p:cNvPr>
          <p:cNvSpPr txBox="1"/>
          <p:nvPr/>
        </p:nvSpPr>
        <p:spPr>
          <a:xfrm>
            <a:off x="4406275" y="5089132"/>
            <a:ext cx="1816309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البَحْرَ</a:t>
            </a: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8D8132-5959-4769-B97C-A331EA937DE7}"/>
              </a:ext>
            </a:extLst>
          </p:cNvPr>
          <p:cNvSpPr txBox="1"/>
          <p:nvPr/>
        </p:nvSpPr>
        <p:spPr>
          <a:xfrm>
            <a:off x="3548504" y="5617959"/>
            <a:ext cx="153149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المريضَ</a:t>
            </a: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19D6AF-2EEC-460E-BCF6-766B8575DFB0}"/>
              </a:ext>
            </a:extLst>
          </p:cNvPr>
          <p:cNvSpPr txBox="1"/>
          <p:nvPr/>
        </p:nvSpPr>
        <p:spPr>
          <a:xfrm>
            <a:off x="5214911" y="6074907"/>
            <a:ext cx="153149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السَّيّارةَ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898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B348BB-EC2B-4FF8-BF51-BE16108F0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7CD6F4-4EBA-4160-8E8F-71611D9D7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866" y="0"/>
            <a:ext cx="7210268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006F81-0264-45FD-B3AD-3A22A2387981}"/>
              </a:ext>
            </a:extLst>
          </p:cNvPr>
          <p:cNvCxnSpPr/>
          <p:nvPr/>
        </p:nvCxnSpPr>
        <p:spPr>
          <a:xfrm flipH="1">
            <a:off x="6096000" y="4272197"/>
            <a:ext cx="694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A9FA5F1-CF25-4A4A-9EE0-DAC204CE1E1C}"/>
              </a:ext>
            </a:extLst>
          </p:cNvPr>
          <p:cNvCxnSpPr/>
          <p:nvPr/>
        </p:nvCxnSpPr>
        <p:spPr>
          <a:xfrm flipH="1">
            <a:off x="7095344" y="4619469"/>
            <a:ext cx="694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1C1C5A-2053-47F0-BE37-50460B307E84}"/>
              </a:ext>
            </a:extLst>
          </p:cNvPr>
          <p:cNvCxnSpPr/>
          <p:nvPr/>
        </p:nvCxnSpPr>
        <p:spPr>
          <a:xfrm flipH="1">
            <a:off x="7173626" y="5731239"/>
            <a:ext cx="694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34DC1B-7500-4A98-9129-08A19329B95A}"/>
              </a:ext>
            </a:extLst>
          </p:cNvPr>
          <p:cNvCxnSpPr/>
          <p:nvPr/>
        </p:nvCxnSpPr>
        <p:spPr>
          <a:xfrm flipH="1">
            <a:off x="6400800" y="5329004"/>
            <a:ext cx="694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EE4D922-3CCC-4876-8573-1517D7DEA23A}"/>
              </a:ext>
            </a:extLst>
          </p:cNvPr>
          <p:cNvCxnSpPr/>
          <p:nvPr/>
        </p:nvCxnSpPr>
        <p:spPr>
          <a:xfrm flipH="1">
            <a:off x="6400800" y="4979233"/>
            <a:ext cx="694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19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0281E2-2647-48A1-BAA9-100566B51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9F5FAF-1417-45E5-882D-4DB3B31E1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525" y="12455"/>
            <a:ext cx="7330190" cy="63799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1C328C-C862-4DB7-AE3B-EDE54224C291}"/>
              </a:ext>
            </a:extLst>
          </p:cNvPr>
          <p:cNvSpPr txBox="1"/>
          <p:nvPr/>
        </p:nvSpPr>
        <p:spPr>
          <a:xfrm>
            <a:off x="4167266" y="4114163"/>
            <a:ext cx="91273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dirty="0"/>
              <a:t>التي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5361E8-A94B-406B-BAD8-42326DF3831E}"/>
              </a:ext>
            </a:extLst>
          </p:cNvPr>
          <p:cNvSpPr txBox="1"/>
          <p:nvPr/>
        </p:nvSpPr>
        <p:spPr>
          <a:xfrm>
            <a:off x="2794413" y="4298829"/>
            <a:ext cx="912734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200" dirty="0"/>
              <a:t>الذي</a:t>
            </a:r>
            <a:endParaRPr lang="en-US" sz="2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FC6731-573B-4390-8EB2-6564F8C3347D}"/>
              </a:ext>
            </a:extLst>
          </p:cNvPr>
          <p:cNvSpPr txBox="1"/>
          <p:nvPr/>
        </p:nvSpPr>
        <p:spPr>
          <a:xfrm>
            <a:off x="3707147" y="4831799"/>
            <a:ext cx="107554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dirty="0"/>
              <a:t>اللذان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722208-07F2-43E5-8E98-85162826FE02}"/>
              </a:ext>
            </a:extLst>
          </p:cNvPr>
          <p:cNvSpPr txBox="1"/>
          <p:nvPr/>
        </p:nvSpPr>
        <p:spPr>
          <a:xfrm>
            <a:off x="2794413" y="5147004"/>
            <a:ext cx="912734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200" dirty="0"/>
              <a:t>الذين</a:t>
            </a:r>
            <a:endParaRPr lang="en-US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171D1E-60A9-45F5-9CC0-75DD6F36F2A6}"/>
              </a:ext>
            </a:extLst>
          </p:cNvPr>
          <p:cNvSpPr txBox="1"/>
          <p:nvPr/>
        </p:nvSpPr>
        <p:spPr>
          <a:xfrm>
            <a:off x="6496570" y="5542370"/>
            <a:ext cx="1214204" cy="430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200" dirty="0"/>
              <a:t>الذي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3987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37FBE2-7712-409B-B85C-C5A8E2A16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051C46-8F82-423B-9E6E-B8BF8487B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330" y="26206"/>
            <a:ext cx="6600669" cy="68317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BC49D5-32FC-4C22-8AD0-FEAD55AE6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93" y="320674"/>
            <a:ext cx="5153025" cy="2576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2DB60C-8098-46C4-A00C-2C60E5048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93" y="3057993"/>
            <a:ext cx="5287937" cy="3479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4DEE12-DB37-44A5-8B32-1BE6C32E0544}"/>
              </a:ext>
            </a:extLst>
          </p:cNvPr>
          <p:cNvSpPr txBox="1"/>
          <p:nvPr/>
        </p:nvSpPr>
        <p:spPr>
          <a:xfrm>
            <a:off x="1828800" y="1768839"/>
            <a:ext cx="250335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توقّف عن العمل</a:t>
            </a:r>
            <a:endParaRPr lang="en-US" sz="28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1832DA4-D773-40A1-9278-5B804A545630}"/>
              </a:ext>
            </a:extLst>
          </p:cNvPr>
          <p:cNvSpPr/>
          <p:nvPr/>
        </p:nvSpPr>
        <p:spPr>
          <a:xfrm>
            <a:off x="1156036" y="5546361"/>
            <a:ext cx="3447738" cy="6208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7048E3-0D17-41C3-8ED3-992AC37E2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52DD1D-D8CC-43D1-A613-D456EFD03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527" y="180054"/>
            <a:ext cx="8440946" cy="5270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A56461-3C2F-4995-8D95-6DFD0BEAAA8A}"/>
              </a:ext>
            </a:extLst>
          </p:cNvPr>
          <p:cNvSpPr txBox="1"/>
          <p:nvPr/>
        </p:nvSpPr>
        <p:spPr>
          <a:xfrm>
            <a:off x="5276537" y="2502372"/>
            <a:ext cx="250335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أمام الحاسوب </a:t>
            </a: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8BE1A-60E3-4062-BF79-41CD5B7726D7}"/>
              </a:ext>
            </a:extLst>
          </p:cNvPr>
          <p:cNvSpPr txBox="1"/>
          <p:nvPr/>
        </p:nvSpPr>
        <p:spPr>
          <a:xfrm>
            <a:off x="2233535" y="3013652"/>
            <a:ext cx="7959776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الدليل : حين تعطل حاسوبي أحسستُ بأني كالضائع</a:t>
            </a: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A05F3E-0C31-4BF6-A55D-851DB67FC85E}"/>
              </a:ext>
            </a:extLst>
          </p:cNvPr>
          <p:cNvSpPr txBox="1"/>
          <p:nvPr/>
        </p:nvSpPr>
        <p:spPr>
          <a:xfrm>
            <a:off x="2518349" y="4453591"/>
            <a:ext cx="655070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كأنه إنسان ضائع أو تائه لا يعرف ماذا يفعل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075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3BBBED-BC2C-4549-A7DE-38DD7FD93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4E0AA7-2CF2-42D8-936E-DCE79848A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370" y="120780"/>
            <a:ext cx="6404080" cy="64165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B97352-4C89-4FD3-9BDF-D0AE20410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51" y="613545"/>
            <a:ext cx="4944204" cy="3728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CB4ECCA-1B34-4272-8ED1-59D8F9292086}"/>
              </a:ext>
            </a:extLst>
          </p:cNvPr>
          <p:cNvSpPr/>
          <p:nvPr/>
        </p:nvSpPr>
        <p:spPr>
          <a:xfrm>
            <a:off x="3492708" y="2655363"/>
            <a:ext cx="599607" cy="3897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9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38BE58-ADEA-451E-B0A1-7A9E379D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B1FAF5-0369-4ABB-A2CD-29590B24D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312" y="8041"/>
            <a:ext cx="6371444" cy="3604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4AD80F-A02E-420C-80CA-9C49A88FE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34" y="3672590"/>
            <a:ext cx="6830726" cy="30019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B92899-441D-41AF-8559-B251F0C4E5D3}"/>
              </a:ext>
            </a:extLst>
          </p:cNvPr>
          <p:cNvSpPr txBox="1"/>
          <p:nvPr/>
        </p:nvSpPr>
        <p:spPr>
          <a:xfrm>
            <a:off x="5536366" y="212889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28533B-8F8E-4BE4-890D-99858A42D43D}"/>
              </a:ext>
            </a:extLst>
          </p:cNvPr>
          <p:cNvSpPr txBox="1"/>
          <p:nvPr/>
        </p:nvSpPr>
        <p:spPr>
          <a:xfrm>
            <a:off x="5621312" y="961633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×</a:t>
            </a:r>
            <a:endParaRPr lang="en-US" sz="3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5A5F6F-CD3D-45AB-B2E2-6BCC86D1DE19}"/>
              </a:ext>
            </a:extLst>
          </p:cNvPr>
          <p:cNvSpPr txBox="1"/>
          <p:nvPr/>
        </p:nvSpPr>
        <p:spPr>
          <a:xfrm>
            <a:off x="5558852" y="1686967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×</a:t>
            </a:r>
            <a:endParaRPr lang="en-US" sz="33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AE9593-7227-4482-92FE-AF653D7DE3E9}"/>
              </a:ext>
            </a:extLst>
          </p:cNvPr>
          <p:cNvSpPr txBox="1"/>
          <p:nvPr/>
        </p:nvSpPr>
        <p:spPr>
          <a:xfrm>
            <a:off x="5558852" y="2492221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4A58A7-283C-40BF-B96E-8736F3D05F91}"/>
              </a:ext>
            </a:extLst>
          </p:cNvPr>
          <p:cNvSpPr txBox="1"/>
          <p:nvPr/>
        </p:nvSpPr>
        <p:spPr>
          <a:xfrm>
            <a:off x="847258" y="4839532"/>
            <a:ext cx="5763404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بأن يحافظَ على صحته ولا يفرط في استخدام الجوال.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968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3CD7B7-5FA6-43F3-8A67-60A6B77A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21EA67-6EA4-4158-AF37-85F8CF8AF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84" y="-59961"/>
            <a:ext cx="8469442" cy="25183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8BF9D5-41C8-4227-B84A-DDAACF832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984" y="2673349"/>
            <a:ext cx="8469442" cy="1074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75A15C-4D6E-4743-8D39-3DF11E670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0" y="3747540"/>
            <a:ext cx="6205927" cy="14540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FF8E8C-F820-4A62-9DD4-71FB5D5C9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973" y="5170878"/>
            <a:ext cx="6092954" cy="1104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B9C57F-608D-43A9-B1CA-64320701E72E}"/>
              </a:ext>
            </a:extLst>
          </p:cNvPr>
          <p:cNvSpPr txBox="1"/>
          <p:nvPr/>
        </p:nvSpPr>
        <p:spPr>
          <a:xfrm>
            <a:off x="6775554" y="1499016"/>
            <a:ext cx="2653259" cy="60016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الفروع</a:t>
            </a:r>
            <a:endParaRPr lang="en-US" sz="33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510D069-4D9E-4967-BD00-196B99C64761}"/>
              </a:ext>
            </a:extLst>
          </p:cNvPr>
          <p:cNvSpPr/>
          <p:nvPr/>
        </p:nvSpPr>
        <p:spPr>
          <a:xfrm>
            <a:off x="5192973" y="4392118"/>
            <a:ext cx="5734857" cy="7480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52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ED7721-361C-42AB-B453-D233925EF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2A2033-0682-497B-A4EB-019CA178F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272" y="210227"/>
            <a:ext cx="6384772" cy="646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80FEE8-A23F-432C-A11C-D81F27D8C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37" y="1049311"/>
            <a:ext cx="5307663" cy="3387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42B3118-A5BB-4474-915E-81A76FEFFAF3}"/>
              </a:ext>
            </a:extLst>
          </p:cNvPr>
          <p:cNvSpPr/>
          <p:nvPr/>
        </p:nvSpPr>
        <p:spPr>
          <a:xfrm>
            <a:off x="10163331" y="2203553"/>
            <a:ext cx="554636" cy="5396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CC9B4A9-11BA-408A-A4A2-4EDDDA258F77}"/>
              </a:ext>
            </a:extLst>
          </p:cNvPr>
          <p:cNvSpPr/>
          <p:nvPr/>
        </p:nvSpPr>
        <p:spPr>
          <a:xfrm>
            <a:off x="10013430" y="6038905"/>
            <a:ext cx="719527" cy="4984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8BC893-1452-4CC0-B71A-877DECB15EAE}"/>
              </a:ext>
            </a:extLst>
          </p:cNvPr>
          <p:cNvSpPr txBox="1"/>
          <p:nvPr/>
        </p:nvSpPr>
        <p:spPr>
          <a:xfrm>
            <a:off x="220637" y="3167390"/>
            <a:ext cx="5307663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800" dirty="0"/>
              <a:t>لا تُصاحب الأشرارَ يا خالد.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0385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5C5A00-173C-4653-89B1-52C0174A4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775908-0951-4A6A-99A4-2B6770B0A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3538"/>
            <a:ext cx="5661130" cy="63337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57A1CA-6A37-4B25-9947-B8CA483FC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70" y="1357779"/>
            <a:ext cx="5474143" cy="3379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C447FC-B300-4BEF-92AE-099625AF6489}"/>
              </a:ext>
            </a:extLst>
          </p:cNvPr>
          <p:cNvSpPr txBox="1"/>
          <p:nvPr/>
        </p:nvSpPr>
        <p:spPr>
          <a:xfrm>
            <a:off x="2098623" y="3312826"/>
            <a:ext cx="2623279" cy="60016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تتجمّل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19966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0AB827-D709-4529-AA5F-65F542318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037166-EF91-4416-BB0D-79DF1B5F2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659" y="0"/>
            <a:ext cx="8125762" cy="3333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62FECC-E9C8-4D47-BFEC-DD1310AE6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262" y="3429000"/>
            <a:ext cx="8274571" cy="3333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82382D2-37B6-44DA-A69A-EE82F2C5123E}"/>
              </a:ext>
            </a:extLst>
          </p:cNvPr>
          <p:cNvSpPr/>
          <p:nvPr/>
        </p:nvSpPr>
        <p:spPr>
          <a:xfrm>
            <a:off x="6370820" y="2248525"/>
            <a:ext cx="3957403" cy="4946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8E0308-A14E-4D37-94DA-D3B122C0D94A}"/>
              </a:ext>
            </a:extLst>
          </p:cNvPr>
          <p:cNvSpPr txBox="1"/>
          <p:nvPr/>
        </p:nvSpPr>
        <p:spPr>
          <a:xfrm>
            <a:off x="3747541" y="4781862"/>
            <a:ext cx="3770859" cy="492443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600" dirty="0"/>
              <a:t>لغة الضاد ، لغة القرآن ، </a:t>
            </a:r>
            <a:endParaRPr lang="en-US" sz="2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ECFCE1-C3F3-41D6-8AD3-0C3A1DCC4862}"/>
              </a:ext>
            </a:extLst>
          </p:cNvPr>
          <p:cNvSpPr txBox="1"/>
          <p:nvPr/>
        </p:nvSpPr>
        <p:spPr>
          <a:xfrm>
            <a:off x="2793167" y="6108541"/>
            <a:ext cx="4725233" cy="89255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600" dirty="0"/>
              <a:t>وكأن حروفها من النور  لشدة جمالها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2468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68A5B0-582B-4165-B92A-871BB23BD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C47B2F-AB3F-493B-8754-9FC18AFD8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7592"/>
            <a:ext cx="5988415" cy="6602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2A29F1-2EF8-4F17-92A4-6F28F7F4A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57554"/>
            <a:ext cx="6096000" cy="4219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2750F6-3A20-43E4-B26C-820C27093B90}"/>
              </a:ext>
            </a:extLst>
          </p:cNvPr>
          <p:cNvSpPr txBox="1"/>
          <p:nvPr/>
        </p:nvSpPr>
        <p:spPr>
          <a:xfrm>
            <a:off x="0" y="1220220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4FAF33-8044-4C17-942B-D2698B14F27C}"/>
              </a:ext>
            </a:extLst>
          </p:cNvPr>
          <p:cNvSpPr txBox="1"/>
          <p:nvPr/>
        </p:nvSpPr>
        <p:spPr>
          <a:xfrm>
            <a:off x="-132417" y="1870007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×</a:t>
            </a:r>
            <a:endParaRPr lang="en-US" sz="3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7961EC-509D-4C59-A25F-C3FE46C65A98}"/>
              </a:ext>
            </a:extLst>
          </p:cNvPr>
          <p:cNvSpPr txBox="1"/>
          <p:nvPr/>
        </p:nvSpPr>
        <p:spPr>
          <a:xfrm>
            <a:off x="-96778" y="3293479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2E015D-B422-4926-A193-F03ECCF5240A}"/>
              </a:ext>
            </a:extLst>
          </p:cNvPr>
          <p:cNvSpPr txBox="1"/>
          <p:nvPr/>
        </p:nvSpPr>
        <p:spPr>
          <a:xfrm>
            <a:off x="-96778" y="2581743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7933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6DA31A-C998-4BA7-A004-DBF693B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675A17-174F-4602-B8D9-B712A98E5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60713"/>
            <a:ext cx="5720934" cy="3108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E81278-31FC-4B50-B37D-7BB33F6F3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71" y="0"/>
            <a:ext cx="5720934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D17214-6FEA-4C4C-8F5B-4B7DFCBC5B9A}"/>
              </a:ext>
            </a:extLst>
          </p:cNvPr>
          <p:cNvSpPr txBox="1"/>
          <p:nvPr/>
        </p:nvSpPr>
        <p:spPr>
          <a:xfrm>
            <a:off x="6593850" y="1491570"/>
            <a:ext cx="4725233" cy="89255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600" dirty="0"/>
              <a:t>لأنها بيوت الله في الأرض وفيها نصلي ونتعبّد.</a:t>
            </a:r>
            <a:endParaRPr lang="en-US" sz="26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C55574C-D033-4B53-9A15-3C5140366D0B}"/>
              </a:ext>
            </a:extLst>
          </p:cNvPr>
          <p:cNvSpPr/>
          <p:nvPr/>
        </p:nvSpPr>
        <p:spPr>
          <a:xfrm>
            <a:off x="4182256" y="2968052"/>
            <a:ext cx="599606" cy="4009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5C47AAC-D77C-4439-96DD-1BFAFBDE7A39}"/>
              </a:ext>
            </a:extLst>
          </p:cNvPr>
          <p:cNvSpPr/>
          <p:nvPr/>
        </p:nvSpPr>
        <p:spPr>
          <a:xfrm>
            <a:off x="4182256" y="5771214"/>
            <a:ext cx="599606" cy="4009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62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3622D5-4664-454C-BB10-21EB30CA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C171B0-3B07-4DB7-8137-7780BEC89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525" y="1109272"/>
            <a:ext cx="7779895" cy="2878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B52C54-81E4-43A5-8A61-7FAA52094077}"/>
              </a:ext>
            </a:extLst>
          </p:cNvPr>
          <p:cNvSpPr txBox="1"/>
          <p:nvPr/>
        </p:nvSpPr>
        <p:spPr>
          <a:xfrm>
            <a:off x="4212236" y="2458387"/>
            <a:ext cx="4572000" cy="240065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000" dirty="0"/>
              <a:t>_ كتبتُ واجبَ </a:t>
            </a:r>
            <a:r>
              <a:rPr lang="ar-QA" sz="3000" u="sng" dirty="0">
                <a:solidFill>
                  <a:srgbClr val="FF0000"/>
                </a:solidFill>
              </a:rPr>
              <a:t>العلومِ</a:t>
            </a:r>
            <a:r>
              <a:rPr lang="ar-QA" sz="3000" dirty="0">
                <a:solidFill>
                  <a:srgbClr val="FF0000"/>
                </a:solidFill>
              </a:rPr>
              <a:t>. </a:t>
            </a:r>
          </a:p>
          <a:p>
            <a:pPr algn="ctr"/>
            <a:endParaRPr lang="ar-QA" sz="3000" dirty="0"/>
          </a:p>
          <a:p>
            <a:pPr algn="ctr"/>
            <a:r>
              <a:rPr lang="ar-QA" sz="3000" dirty="0"/>
              <a:t>_ ذهبت إلى بيت </a:t>
            </a:r>
            <a:r>
              <a:rPr lang="ar-QA" sz="3000" u="sng" dirty="0">
                <a:solidFill>
                  <a:srgbClr val="FF0000"/>
                </a:solidFill>
              </a:rPr>
              <a:t>ِمحمّدٍ.</a:t>
            </a:r>
          </a:p>
          <a:p>
            <a:pPr algn="ctr"/>
            <a:endParaRPr lang="ar-QA" sz="3000" dirty="0"/>
          </a:p>
          <a:p>
            <a:pPr algn="ctr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3874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19DB59-155D-4518-9E4F-C8EB42D4E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B9E498-0FD8-4FAB-AF10-FBC4226298C8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A9ABD3-C958-4BE1-B523-70BA9ACA5F34}"/>
              </a:ext>
            </a:extLst>
          </p:cNvPr>
          <p:cNvSpPr txBox="1"/>
          <p:nvPr/>
        </p:nvSpPr>
        <p:spPr>
          <a:xfrm>
            <a:off x="192506" y="151179"/>
            <a:ext cx="11806988" cy="655564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اكتب رسالةً إلى والدِكِ المسافِرِ تخبر</a:t>
            </a:r>
            <a:r>
              <a:rPr lang="ar-QA" sz="3000" dirty="0">
                <a:solidFill>
                  <a:prstClr val="black"/>
                </a:solidFill>
                <a:latin typeface="Trebuchet MS"/>
                <a:cs typeface="Tahoma" panose="020B0604030504040204" pitchFamily="34" charset="0"/>
              </a:rPr>
              <a:t>ه</a:t>
            </a:r>
            <a:r>
              <a:rPr kumimoji="0" lang="ar-QA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 فيها أنّك فزت في مسابقةِ التهجئة، وسيتمُّ تكريمكِ في حفل تكريم الفائزين، مع مراعاة علامات الترقيم وخلوِّ الكتابة من الأخطاء الإملائية.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Q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ahoma" panose="020B060403050404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...........................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Q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ahoma" panose="020B060403050404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............................................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.......................................................................................................................................................................................................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Q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ahoma" panose="020B060403050404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                                                               ...............................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Q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ahoma" panose="020B060403050404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Q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ahoma" panose="020B0604030504040204" pitchFamily="34" charset="0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QA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Tahoma" panose="020B0604030504040204" pitchFamily="34" charset="0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9959EFD3-04E6-4637-A922-5EEE9E26767D}"/>
              </a:ext>
            </a:extLst>
          </p:cNvPr>
          <p:cNvSpPr/>
          <p:nvPr/>
        </p:nvSpPr>
        <p:spPr>
          <a:xfrm>
            <a:off x="6096000" y="1844842"/>
            <a:ext cx="2229853" cy="657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المرسَل إليهِ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716BC486-20A3-4DA7-B845-E01926E00D54}"/>
              </a:ext>
            </a:extLst>
          </p:cNvPr>
          <p:cNvSpPr/>
          <p:nvPr/>
        </p:nvSpPr>
        <p:spPr>
          <a:xfrm>
            <a:off x="4069347" y="2835586"/>
            <a:ext cx="2229853" cy="657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التَّحيّة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9E565ED-1811-4A1F-8DFA-F36169AD1421}"/>
              </a:ext>
            </a:extLst>
          </p:cNvPr>
          <p:cNvSpPr/>
          <p:nvPr/>
        </p:nvSpPr>
        <p:spPr>
          <a:xfrm rot="16200000">
            <a:off x="7589182" y="5142927"/>
            <a:ext cx="2131072" cy="657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موضوعُ الرّسالة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8E355559-D31F-435E-A354-AF30526A1D64}"/>
              </a:ext>
            </a:extLst>
          </p:cNvPr>
          <p:cNvSpPr/>
          <p:nvPr/>
        </p:nvSpPr>
        <p:spPr>
          <a:xfrm>
            <a:off x="4555958" y="5374105"/>
            <a:ext cx="2229853" cy="6577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اسمُ المرسِل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ABF02B-BE71-4FAF-81D6-4CD4E78CA14A}"/>
              </a:ext>
            </a:extLst>
          </p:cNvPr>
          <p:cNvSpPr txBox="1"/>
          <p:nvPr/>
        </p:nvSpPr>
        <p:spPr>
          <a:xfrm>
            <a:off x="8654715" y="1929263"/>
            <a:ext cx="3304674" cy="4770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والِدي العزيزُ.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2D3BAF-9830-45C0-B2E0-EB2073D2EFB3}"/>
              </a:ext>
            </a:extLst>
          </p:cNvPr>
          <p:cNvSpPr txBox="1"/>
          <p:nvPr/>
        </p:nvSpPr>
        <p:spPr>
          <a:xfrm>
            <a:off x="6561221" y="2865818"/>
            <a:ext cx="5045662" cy="4770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السّلامُ عليكم ورحمةُ اللهِ وبركاتهُ،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80532F-8EBE-49BF-9646-E89892035F2F}"/>
              </a:ext>
            </a:extLst>
          </p:cNvPr>
          <p:cNvSpPr txBox="1"/>
          <p:nvPr/>
        </p:nvSpPr>
        <p:spPr>
          <a:xfrm>
            <a:off x="752642" y="3544480"/>
            <a:ext cx="11093116" cy="8617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لقدْ فُزْتُ يا أبي في مسابقةِ التهجِئةِ، وسيتمُّ تكريمي في حَفلِ تَكريمِ الفائزينَ في المَدرَسَةِ، شكرًا لك يا والدي لاهتمامك بي . حفظَ الله ورعاك. 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416CDA-8124-40C1-B16F-F8874C748FF0}"/>
              </a:ext>
            </a:extLst>
          </p:cNvPr>
          <p:cNvSpPr txBox="1"/>
          <p:nvPr/>
        </p:nvSpPr>
        <p:spPr>
          <a:xfrm>
            <a:off x="847558" y="5225914"/>
            <a:ext cx="3531937" cy="98488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ابنك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QA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Tahoma" panose="020B0604030504040204" pitchFamily="34" charset="0"/>
              </a:rPr>
              <a:t>..................</a:t>
            </a: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621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7E09A8-C3C1-4EFB-B63A-F64B9E1D4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07E243-A60F-4520-92C8-4F710736A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859" y="194560"/>
            <a:ext cx="8604354" cy="6342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8519A8-21AF-4592-8909-C8C261289C29}"/>
              </a:ext>
            </a:extLst>
          </p:cNvPr>
          <p:cNvSpPr txBox="1"/>
          <p:nvPr/>
        </p:nvSpPr>
        <p:spPr>
          <a:xfrm>
            <a:off x="2151088" y="2661444"/>
            <a:ext cx="7315201" cy="36933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QA" sz="2600" b="1" dirty="0"/>
              <a:t>صديقي العزيز خالد،</a:t>
            </a:r>
          </a:p>
          <a:p>
            <a:pPr algn="r"/>
            <a:endParaRPr lang="ar-QA" sz="2600" b="1" dirty="0"/>
          </a:p>
          <a:p>
            <a:pPr algn="ctr"/>
            <a:r>
              <a:rPr lang="ar-QA" sz="2600" b="1" dirty="0"/>
              <a:t>تحيّةٌ طيّبةٌ وبعد...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يسرني دعوتك لحضور حفل نجاحي، والذي سيقام يوم الأحد بتاريخ 3/5/2021، الساعة العاشرة صباحًا في مدرستنا .</a:t>
            </a:r>
          </a:p>
          <a:p>
            <a:pPr algn="r"/>
            <a:r>
              <a:rPr lang="ar-QA" sz="2600" b="1" dirty="0"/>
              <a:t>                              مع الشّكرِ.</a:t>
            </a:r>
          </a:p>
          <a:p>
            <a:pPr algn="r"/>
            <a:r>
              <a:rPr lang="ar-QA" sz="2600" b="1" dirty="0"/>
              <a:t>                                                 صديقك حمد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9231613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6A9F3E-228D-4167-B4B9-9DD9B3E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4AACFD-E61D-4E7D-B7CB-6D20BE694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214" y="320674"/>
            <a:ext cx="9923488" cy="6364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3A5F72-993A-4108-B434-B70C361A64E9}"/>
              </a:ext>
            </a:extLst>
          </p:cNvPr>
          <p:cNvSpPr txBox="1"/>
          <p:nvPr/>
        </p:nvSpPr>
        <p:spPr>
          <a:xfrm>
            <a:off x="1538990" y="2745835"/>
            <a:ext cx="9114019" cy="44935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QA" sz="2600" b="1" dirty="0"/>
              <a:t>صديقي العزيز فهدُ ...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السّلام عليكم ورحمة الله وبركاته،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لقد فزتُ في مسابقة حفظ الحديث الشريف، وحصلت على المركز الأول ، ويسرني دعوتك للمشاركة في المسابقة القادمة 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أتمنى أن أراكَ قريبًا يا صديقي 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                                                 صديقك خالد 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354879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309C5B-8CEC-43F6-AF25-5B36EA56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3FFF4F-36AF-42D5-9CDF-87C396606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53" y="0"/>
            <a:ext cx="7809876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718440-50D6-48C5-8BFD-F81A9027C688}"/>
              </a:ext>
            </a:extLst>
          </p:cNvPr>
          <p:cNvSpPr txBox="1"/>
          <p:nvPr/>
        </p:nvSpPr>
        <p:spPr>
          <a:xfrm>
            <a:off x="2300990" y="2233534"/>
            <a:ext cx="7315201" cy="44935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QA" sz="2600" b="1" dirty="0"/>
              <a:t>صديقي العزيز حمدُ ...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السّلام عليكم ورحمة الله وبركاته،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لقد فزتُ في مسابقة السباحة وحصلت على المركز الأول ، ويسرني دعوتك للمشاركة في المسابقة القادمة 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أتمنى أن أراكَ قريبًا يا صديقي .</a:t>
            </a:r>
          </a:p>
          <a:p>
            <a:pPr algn="r"/>
            <a:endParaRPr lang="ar-QA" sz="2600" b="1" dirty="0"/>
          </a:p>
          <a:p>
            <a:pPr algn="r"/>
            <a:r>
              <a:rPr lang="ar-QA" sz="2600" b="1" dirty="0"/>
              <a:t>                                                 صديقك خالد 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60249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EB7A10-395A-4A3C-9042-7C040D23B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134F4A-BFD7-4C77-A6B5-7B63E6127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085" y="164892"/>
            <a:ext cx="9413823" cy="6372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C19A14-7D9D-4056-AF72-AA2B85D31D4A}"/>
              </a:ext>
            </a:extLst>
          </p:cNvPr>
          <p:cNvSpPr txBox="1"/>
          <p:nvPr/>
        </p:nvSpPr>
        <p:spPr>
          <a:xfrm>
            <a:off x="1813810" y="3051026"/>
            <a:ext cx="8409481" cy="110799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نسال من الذي خلق الشجرة من حبة صغيرة لتصبح شجرة تعطينا الثمار؟</a:t>
            </a:r>
            <a:endParaRPr lang="en-US" sz="33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AC968C-A23E-4B5F-AE1B-D266C7E125FC}"/>
              </a:ext>
            </a:extLst>
          </p:cNvPr>
          <p:cNvSpPr txBox="1"/>
          <p:nvPr/>
        </p:nvSpPr>
        <p:spPr>
          <a:xfrm>
            <a:off x="3552670" y="5351488"/>
            <a:ext cx="5576340" cy="60016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كأنها مطر كثير وغزير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6489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BAF43F-3C9C-45F5-A602-3780868EF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21EDE2-A1AA-4EDA-97DC-1C2EEFD88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960" y="29981"/>
            <a:ext cx="7315201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D9A514-A926-4340-B83F-4FC135FD3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03" y="884420"/>
            <a:ext cx="4332157" cy="4257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F8A5BF8-BCDD-430D-9052-9A2C88A9A65B}"/>
              </a:ext>
            </a:extLst>
          </p:cNvPr>
          <p:cNvSpPr/>
          <p:nvPr/>
        </p:nvSpPr>
        <p:spPr>
          <a:xfrm>
            <a:off x="3102963" y="3054974"/>
            <a:ext cx="599607" cy="7480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5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E11111-355B-49A0-9E6B-568D2DFEF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03DC29-04A8-466D-BBD4-315A4EEBB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236" y="182822"/>
            <a:ext cx="6076950" cy="5456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7B96F3-D2A0-45F2-B3C1-773C72FD8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14" y="320674"/>
            <a:ext cx="5111646" cy="5180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CDCEB9-0F5B-4388-B42B-AD080EEB1BD2}"/>
              </a:ext>
            </a:extLst>
          </p:cNvPr>
          <p:cNvSpPr txBox="1"/>
          <p:nvPr/>
        </p:nvSpPr>
        <p:spPr>
          <a:xfrm>
            <a:off x="5578840" y="1388086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BB98F-6044-440D-95DA-408F1BCBB7A1}"/>
              </a:ext>
            </a:extLst>
          </p:cNvPr>
          <p:cNvSpPr txBox="1"/>
          <p:nvPr/>
        </p:nvSpPr>
        <p:spPr>
          <a:xfrm>
            <a:off x="5721246" y="3411399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3BD3D-DB4F-4967-98B6-E0E3840541A8}"/>
              </a:ext>
            </a:extLst>
          </p:cNvPr>
          <p:cNvSpPr txBox="1"/>
          <p:nvPr/>
        </p:nvSpPr>
        <p:spPr>
          <a:xfrm>
            <a:off x="5621312" y="4730774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</a:t>
            </a:r>
            <a:endParaRPr lang="en-US" sz="33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8B377C-2B03-4B8F-83DE-890A43B54E6D}"/>
              </a:ext>
            </a:extLst>
          </p:cNvPr>
          <p:cNvSpPr txBox="1"/>
          <p:nvPr/>
        </p:nvSpPr>
        <p:spPr>
          <a:xfrm>
            <a:off x="5605384" y="2125575"/>
            <a:ext cx="10742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QA" sz="3300" dirty="0">
                <a:sym typeface="Wingdings" panose="05000000000000000000" pitchFamily="2" charset="2"/>
              </a:rPr>
              <a:t>×</a:t>
            </a:r>
            <a:endParaRPr lang="en-US" sz="33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C88E7A-1E91-47D9-924F-38B4495FDB22}"/>
              </a:ext>
            </a:extLst>
          </p:cNvPr>
          <p:cNvSpPr txBox="1"/>
          <p:nvPr/>
        </p:nvSpPr>
        <p:spPr>
          <a:xfrm>
            <a:off x="284814" y="2125575"/>
            <a:ext cx="4886794" cy="11079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QA" sz="3300" dirty="0"/>
              <a:t>اليرموك ومؤتة وذات السلاسل 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69823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A6F12-FB6C-480B-AAC9-B478B0273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CD2C2F-1BC9-4798-B82B-61DE77738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514" y="31595"/>
            <a:ext cx="9188971" cy="65057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022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4B5450-472F-42DB-A43B-418340938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17A357-8BA7-481A-B2AE-754073A8A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11" y="-49595"/>
            <a:ext cx="10133350" cy="6670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C3B9B0-6C9A-422C-8D18-1D36E7C3A7E5}"/>
              </a:ext>
            </a:extLst>
          </p:cNvPr>
          <p:cNvSpPr txBox="1"/>
          <p:nvPr/>
        </p:nvSpPr>
        <p:spPr>
          <a:xfrm>
            <a:off x="8094689" y="4766872"/>
            <a:ext cx="854439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000" b="1" dirty="0"/>
              <a:t>كم</a:t>
            </a:r>
            <a:endParaRPr 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C8E941-05DA-4A40-945D-7CF864D3ACB8}"/>
              </a:ext>
            </a:extLst>
          </p:cNvPr>
          <p:cNvSpPr txBox="1"/>
          <p:nvPr/>
        </p:nvSpPr>
        <p:spPr>
          <a:xfrm>
            <a:off x="8094689" y="5296152"/>
            <a:ext cx="854439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000" b="1" dirty="0"/>
              <a:t>كيف</a:t>
            </a:r>
            <a:endParaRPr lang="en-US" sz="2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CD90B-7459-4A20-A7EE-21BFA6AF1807}"/>
              </a:ext>
            </a:extLst>
          </p:cNvPr>
          <p:cNvSpPr txBox="1"/>
          <p:nvPr/>
        </p:nvSpPr>
        <p:spPr>
          <a:xfrm>
            <a:off x="8061377" y="5760847"/>
            <a:ext cx="854439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000" b="1" dirty="0"/>
              <a:t>مَن</a:t>
            </a:r>
            <a:endParaRPr lang="en-US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5AFE9D-A780-4F5A-BA7F-668610C4D9C6}"/>
              </a:ext>
            </a:extLst>
          </p:cNvPr>
          <p:cNvSpPr txBox="1"/>
          <p:nvPr/>
        </p:nvSpPr>
        <p:spPr>
          <a:xfrm>
            <a:off x="8028065" y="6225542"/>
            <a:ext cx="854439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2000" b="1"/>
              <a:t>هل</a:t>
            </a:r>
            <a:endParaRPr lang="en-US" sz="20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DEE52C0-89B1-4954-8B94-373ED89B1B21}"/>
              </a:ext>
            </a:extLst>
          </p:cNvPr>
          <p:cNvSpPr/>
          <p:nvPr/>
        </p:nvSpPr>
        <p:spPr>
          <a:xfrm>
            <a:off x="8259580" y="2818151"/>
            <a:ext cx="622924" cy="6461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A6BB365-567E-47DA-92DF-B2B5BE2FAC40}"/>
              </a:ext>
            </a:extLst>
          </p:cNvPr>
          <p:cNvSpPr/>
          <p:nvPr/>
        </p:nvSpPr>
        <p:spPr>
          <a:xfrm>
            <a:off x="8259580" y="4548101"/>
            <a:ext cx="599607" cy="7480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BACCA0-1DC9-41C7-9735-BD4BD1740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C1CC02-AFEC-4967-B55E-1BD35D0E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0922" y="320674"/>
            <a:ext cx="6591196" cy="27073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041F59-F4B5-44C5-879B-7792B47B8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82" y="61634"/>
            <a:ext cx="5126636" cy="6606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775B92-DF68-42D4-82E3-0557822B9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6906" y="3350300"/>
            <a:ext cx="6591196" cy="21473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7452910-C2EE-44EF-850C-A9D8AEC2515E}"/>
              </a:ext>
            </a:extLst>
          </p:cNvPr>
          <p:cNvSpPr/>
          <p:nvPr/>
        </p:nvSpPr>
        <p:spPr>
          <a:xfrm>
            <a:off x="3507698" y="1595643"/>
            <a:ext cx="622924" cy="6461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6151EBB-1C9B-45AF-92E9-1AF7C605CB03}"/>
              </a:ext>
            </a:extLst>
          </p:cNvPr>
          <p:cNvSpPr/>
          <p:nvPr/>
        </p:nvSpPr>
        <p:spPr>
          <a:xfrm>
            <a:off x="3552669" y="6316580"/>
            <a:ext cx="577953" cy="6461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4BADE9-955B-4C61-A96A-13237071767C}"/>
              </a:ext>
            </a:extLst>
          </p:cNvPr>
          <p:cNvSpPr txBox="1"/>
          <p:nvPr/>
        </p:nvSpPr>
        <p:spPr>
          <a:xfrm>
            <a:off x="5928350" y="2248756"/>
            <a:ext cx="5576340" cy="60016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متى تذهب إلى البحر؟</a:t>
            </a:r>
            <a:endParaRPr lang="en-US" sz="33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593198-5EFA-4CAC-A2F9-88AD5E1A769F}"/>
              </a:ext>
            </a:extLst>
          </p:cNvPr>
          <p:cNvSpPr txBox="1"/>
          <p:nvPr/>
        </p:nvSpPr>
        <p:spPr>
          <a:xfrm>
            <a:off x="6096000" y="4694831"/>
            <a:ext cx="5576340" cy="60016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ماذا أعدَّ الطاهي؟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0494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F2686F-79BF-48A1-9651-5EC8E3AD1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E498-0FD8-4FAB-AF10-FBC4226298C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6C5FC4-24A7-4426-8B58-27BA5D911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721" y="190949"/>
            <a:ext cx="5450407" cy="6347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6A4C0A-EA45-4E1F-A455-AC747D196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2" y="750282"/>
            <a:ext cx="6078328" cy="29830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F5968F-C773-496F-BC70-30A7EBDB5B31}"/>
              </a:ext>
            </a:extLst>
          </p:cNvPr>
          <p:cNvSpPr txBox="1"/>
          <p:nvPr/>
        </p:nvSpPr>
        <p:spPr>
          <a:xfrm>
            <a:off x="471866" y="2913578"/>
            <a:ext cx="5576340" cy="60016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QA" sz="3300" dirty="0"/>
              <a:t>لماذا يصوم المسلم رمضانَ؟</a:t>
            </a:r>
            <a:endParaRPr lang="en-US" sz="33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449BD13-0514-4B49-8B21-29200134A5D5}"/>
              </a:ext>
            </a:extLst>
          </p:cNvPr>
          <p:cNvSpPr/>
          <p:nvPr/>
        </p:nvSpPr>
        <p:spPr>
          <a:xfrm>
            <a:off x="10088380" y="1813809"/>
            <a:ext cx="622924" cy="5479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906270F-6636-4DFE-BDA7-D5926547D004}"/>
              </a:ext>
            </a:extLst>
          </p:cNvPr>
          <p:cNvSpPr/>
          <p:nvPr/>
        </p:nvSpPr>
        <p:spPr>
          <a:xfrm>
            <a:off x="10088380" y="5515184"/>
            <a:ext cx="622924" cy="43591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0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BE600A7EAB0C3D48B4E0A7678FDF9A0C" ma:contentTypeVersion="9" ma:contentTypeDescription="إنشاء مستند جديد." ma:contentTypeScope="" ma:versionID="b383f6baccf893bf30362e7528f024a5">
  <xsd:schema xmlns:xsd="http://www.w3.org/2001/XMLSchema" xmlns:xs="http://www.w3.org/2001/XMLSchema" xmlns:p="http://schemas.microsoft.com/office/2006/metadata/properties" xmlns:ns2="d6f87fd9-60a9-46f4-b728-197ea16e3248" xmlns:ns3="571d290a-eb99-40fd-825a-a44069462765" targetNamespace="http://schemas.microsoft.com/office/2006/metadata/properties" ma:root="true" ma:fieldsID="3a85ad10f9cee47c281162b82a764e28" ns2:_="" ns3:_="">
    <xsd:import namespace="d6f87fd9-60a9-46f4-b728-197ea16e3248"/>
    <xsd:import namespace="571d290a-eb99-40fd-825a-a440694627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87fd9-60a9-46f4-b728-197ea16e32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1d290a-eb99-40fd-825a-a4406946276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تمت مشاركته مع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مشتركة مع تفاصيل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BCE578-F2CA-428E-8BA7-08C2DCFF329A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9293BF4-DFCD-4A7B-A524-26FF4002253C}"/>
</file>

<file path=customXml/itemProps3.xml><?xml version="1.0" encoding="utf-8"?>
<ds:datastoreItem xmlns:ds="http://schemas.openxmlformats.org/officeDocument/2006/customXml" ds:itemID="{614F30D0-4EB7-4993-BBD0-4CC25B21FE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1603</TotalTime>
  <Words>354</Words>
  <Application>Microsoft Office PowerPoint</Application>
  <PresentationFormat>Widescreen</PresentationFormat>
  <Paragraphs>118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Calibri</vt:lpstr>
      <vt:lpstr>Georgia</vt:lpstr>
      <vt:lpstr>Trebuchet MS</vt:lpstr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رشا سعد عبد العظيم علي</dc:creator>
  <cp:lastModifiedBy>رشا سعد عبد العظيم علي</cp:lastModifiedBy>
  <cp:revision>187</cp:revision>
  <dcterms:created xsi:type="dcterms:W3CDTF">2018-09-15T07:15:19Z</dcterms:created>
  <dcterms:modified xsi:type="dcterms:W3CDTF">2021-05-19T19:56:57Z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0x010100BE600A7EAB0C3D48B4E0A7678FDF9A0C</vt:lpwstr>
  </property>
  <property fmtid="{D5CDD505-2E9C-101B-9397-08002B2CF9AE}" pid="3" name="MSIP_Label_0b46f0c7-1e5b-43db-99eb-3257df1e5bf6_Enabled">
    <vt:lpwstr>true</vt:lpwstr>
  </property>
  <property fmtid="{D5CDD505-2E9C-101B-9397-08002B2CF9AE}" pid="4" name="MSIP_Label_0b46f0c7-1e5b-43db-99eb-3257df1e5bf6_SetDate">
    <vt:lpwstr>2021-05-18T12:29:05Z</vt:lpwstr>
  </property>
  <property fmtid="{D5CDD505-2E9C-101B-9397-08002B2CF9AE}" pid="5" name="MSIP_Label_0b46f0c7-1e5b-43db-99eb-3257df1e5bf6_Method">
    <vt:lpwstr>Standard</vt:lpwstr>
  </property>
  <property fmtid="{D5CDD505-2E9C-101B-9397-08002B2CF9AE}" pid="6" name="MSIP_Label_0b46f0c7-1e5b-43db-99eb-3257df1e5bf6_Name">
    <vt:lpwstr>0b46f0c7-1e5b-43db-99eb-3257df1e5bf6</vt:lpwstr>
  </property>
  <property fmtid="{D5CDD505-2E9C-101B-9397-08002B2CF9AE}" pid="7" name="MSIP_Label_0b46f0c7-1e5b-43db-99eb-3257df1e5bf6_SiteId">
    <vt:lpwstr>2dcae639-d4a4-4454-82c7-592ab66fc7bd</vt:lpwstr>
  </property>
  <property fmtid="{D5CDD505-2E9C-101B-9397-08002B2CF9AE}" pid="8" name="MSIP_Label_0b46f0c7-1e5b-43db-99eb-3257df1e5bf6_ActionId">
    <vt:lpwstr>5d9bc8b1-7684-4379-8a2b-f57d3c255155</vt:lpwstr>
  </property>
  <property fmtid="{D5CDD505-2E9C-101B-9397-08002B2CF9AE}" pid="9" name="MSIP_Label_0b46f0c7-1e5b-43db-99eb-3257df1e5bf6_ContentBits">
    <vt:lpwstr>0</vt:lpwstr>
  </property>
</Properties>
</file>